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772400" cy="103797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Лекция 7. ФИЛЬТРОВАНИЕ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7272808" cy="252028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Сущность процесса фильтрования.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фильтрования.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 для фильтрования. Основы расчёта.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3933056"/>
            <a:ext cx="3816424" cy="252028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Барабанный вакуум-фильтр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— насос для фильтрата;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— вакуум-насос;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пеногаситель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— фильтровальный элемент;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— барабан;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— труба для фильтрата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88640"/>
            <a:ext cx="7086600" cy="369093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573016"/>
            <a:ext cx="6683765" cy="30963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Схема фильтровальной установки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барабанный вакуум-фильтр;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приёмник осадка;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– сборники фильтрата и промывной жидкости;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– воздуходувка;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– вакуум-насос;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– насосы для отбора фильтрата и промывной жидкости;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– насос для суспензии;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– ёмкость для суспензии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траница 13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627574" cy="361074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4248473" cy="302091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Дисковый фильтр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шкиф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сальниковое уплотнение;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– крышка;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– корпус фильтра;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– рубашка;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– вал;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– фильтровальный элемент;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8 - подпятник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траница 12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60648"/>
            <a:ext cx="3559709" cy="640871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0"/>
            <a:ext cx="5904656" cy="3791896"/>
          </a:xfrm>
          <a:prstGeom prst="rect">
            <a:avLst/>
          </a:prstGeom>
          <a:noFill/>
          <a:ln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3068960"/>
            <a:ext cx="5976664" cy="3312368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Ленточный вакуум-фильтр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— приводной барабан;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— форсунка;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— вакуум-камера;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— резиновая лента;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— лоток;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— натяжной барабан;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7—натяжные ролики;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— коллектор для отвода фильтрата;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 — коллектор для отвода промывной жидкости;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— сборник осадка;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 — фильтровальная ткань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476672"/>
            <a:ext cx="5345515" cy="4123928"/>
          </a:xfrm>
          <a:prstGeom prst="rect">
            <a:avLst/>
          </a:prstGeom>
          <a:noFill/>
          <a:ln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3261" y="2780928"/>
            <a:ext cx="3890739" cy="3933056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Фильтрующая центрифуга периодического действия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станина;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— перфорированный барабан;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— крышка;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кожух;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— ступица;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— подшипник;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— электродвигатель;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— шкив с ременной передачей;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 — дренажная сетка;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фильтрующая ткань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4365104"/>
            <a:ext cx="6048672" cy="1728192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Центрифуга с гравитационной выгрузкой осадка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— вал;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— барабан;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— распределительный диск;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— упорная втулка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11760" y="188640"/>
            <a:ext cx="4436368" cy="4179966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87824" y="116632"/>
            <a:ext cx="3810000" cy="3805238"/>
          </a:xfrm>
          <a:prstGeom prst="rect">
            <a:avLst/>
          </a:prstGeom>
          <a:noFill/>
          <a:ln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3933056"/>
            <a:ext cx="4430291" cy="2592288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Центрифуга непрерывного действия с пульсирующей выгрузкой осадка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1 - полый вал;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— шток;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3— корпус;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— поршень-толкатель;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— приемный конус;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— барабан;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— сито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83765" cy="5006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Сущность процесса фильтрования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124744"/>
            <a:ext cx="7152803" cy="4824536"/>
          </a:xfrm>
        </p:spPr>
        <p:txBody>
          <a:bodyPr>
            <a:normAutofit fontScale="92500" lnSpcReduction="20000"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Фильтрованием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называется процесс разделения суспензий,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пылей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туманов через пористую, так называемую фильтровальную перегородку, способную пропускать жидкость или газ, но задерживать взвешенные в них частицы.</a:t>
            </a:r>
          </a:p>
          <a:p>
            <a:pPr marL="0" indent="34290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Фильтрация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отличие от фильтрования – это движение жидкости или газа сквозь пористую среду.</a:t>
            </a:r>
          </a:p>
          <a:p>
            <a:pPr marL="0" indent="34290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Фильтрование осуществляется под действием разности давлений перед фильтрующей перегородкой и после нее или в поле центробежных сил.</a:t>
            </a:r>
          </a:p>
          <a:p>
            <a:pPr marL="0" indent="34290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целевому назначению процесс фильтрования может быть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очистным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продуктовым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качестве фильтрующих материалов применяют зернистые материалы – песок, гравий для фильтрования воды, различные ткани, картон, сетки, пористые полимерные материалы, керамику и др.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056784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Виды фильтрования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700808"/>
            <a:ext cx="7296819" cy="2808312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При разделении суспензий в зависимости от вида фильтровальной перегородки и свойств самой суспензии фильтрование может происходить:</a:t>
            </a:r>
          </a:p>
          <a:p>
            <a:pPr marL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образованием осадка на поверхности перегородки;</a:t>
            </a:r>
          </a:p>
          <a:p>
            <a:pPr marL="1143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закупориванием пор фильтрующей перегородки;</a:t>
            </a:r>
          </a:p>
          <a:p>
            <a:pPr marL="1143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тем и другим явлениями одновременно (промежуточный вид фильтрования).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683765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Оборудование для фильтрования.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Основы расчета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060848"/>
            <a:ext cx="4176464" cy="3024336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Нутч-фильтр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 перемешивающим устройством:</a:t>
            </a:r>
          </a:p>
          <a:p>
            <a:pPr marL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привод;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корпус фильтра;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– мешалка;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– спускной кран;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– фильтровальная перегородка;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– фильтровальная ткань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268760"/>
            <a:ext cx="2952328" cy="5405671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3429000"/>
            <a:ext cx="4032448" cy="2952328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Рамный фильтр-пресс: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– упорная плита;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– рама;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– плита;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– фильтровальная перегородка;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– подвижная плита;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– горизонтальная направляющая;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– винт;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– станина;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– желоб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188640"/>
            <a:ext cx="6336704" cy="311725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4077072"/>
            <a:ext cx="6686550" cy="1511424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(а)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плита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(б)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фильтр-пресса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1,  2 — каналы для ввода суспензии и промывной жидкости;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— дренажный канал;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— сборный канал;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— отводной канал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548680"/>
            <a:ext cx="7038662" cy="295232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4293096"/>
            <a:ext cx="4896544" cy="2304256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Схема работы рамного фильтр-пресса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– фильтрование;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 – промывка осадка;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рама;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2 - плита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88640"/>
            <a:ext cx="7682931" cy="403244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3429000"/>
            <a:ext cx="6192688" cy="3168352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Фильтр-пресс с горизонтальными камерами (ФПАКМ)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— нижняя плита;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— верхняя плита;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3— пространство для суспензии и осадка;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— перфорированный лист;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5— пространство для фильтрата;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— эластичная диафрагма;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7, 9, 12— каналы;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8— коллектор для суспензии;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— коллектор для отвода фильтрата;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— пространство для воды;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 — фильтровальная ткань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188640"/>
            <a:ext cx="6059760" cy="333013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25200" y="980728"/>
            <a:ext cx="4518800" cy="4149080"/>
          </a:xfrm>
          <a:prstGeom prst="rect">
            <a:avLst/>
          </a:prstGeom>
          <a:noFill/>
          <a:ln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84784"/>
            <a:ext cx="4032448" cy="4077072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Барабанный вакуум-фильтр с распределительной головкой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1— перфорированный барабан;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— фильтровальная ткань;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— ножевое устройство;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— секция;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— корыто;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— мешалка;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— труба;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— разбрызгиватель;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 — распределительная головка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tf00001235</Template>
  <TotalTime>1624</TotalTime>
  <Words>592</Words>
  <Application>Microsoft Office PowerPoint</Application>
  <PresentationFormat>Экран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Wisp</vt:lpstr>
      <vt:lpstr>Лекция 7. ФИЛЬТРОВАНИЕ</vt:lpstr>
      <vt:lpstr>1. Сущность процесса фильтрования</vt:lpstr>
      <vt:lpstr>2. Виды фильтрования</vt:lpstr>
      <vt:lpstr>3. Оборудование для фильтрования.  Основы расчета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фильтровальной установки: 1 – барабанный вакуум-фильтр; 2 – приёмник осадка; 3 – сборники фильтрата и промывной жидкости; 4 – воздуходувка; 5 – вакуум-насос; 6 – насосы для отбора фильтрата и промывной жидкости; 7 – насос для суспензии; 8 – ёмкость для суспензии</vt:lpstr>
      <vt:lpstr>Дисковый фильтр: 1 – шкиф; 2 – сальниковое уплотнение; 3 – крышка; 4 – корпус фильтра; 5 – рубашка; 6 – вал; 7 – фильтровальный элемент; 8 - подпятник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ВВЕДЕНИЕ. ОСНОВНЫЕ ПОЛОЖЕНИЯ И НАУЧНЫЕ ОСНОВЫ ДИСЦИПЛИНЫ ПАПП.</dc:title>
  <dc:creator>Админ</dc:creator>
  <cp:lastModifiedBy>Админ</cp:lastModifiedBy>
  <cp:revision>132</cp:revision>
  <dcterms:created xsi:type="dcterms:W3CDTF">2018-09-26T07:23:22Z</dcterms:created>
  <dcterms:modified xsi:type="dcterms:W3CDTF">2020-11-02T06:48:12Z</dcterms:modified>
</cp:coreProperties>
</file>